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0" baseType="lpstr">
      <vt:lpstr>Arial</vt:lpstr>
      <vt:lpstr>SimSun</vt:lpstr>
      <vt:lpstr>Wingdings</vt:lpstr>
      <vt:lpstr>Arial</vt:lpstr>
      <vt:lpstr>Nimbus Roman No9 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4</cp:revision>
  <dcterms:created xsi:type="dcterms:W3CDTF">2022-01-26T11:50:06Z</dcterms:created>
  <dcterms:modified xsi:type="dcterms:W3CDTF">2022-01-26T11:50:06Z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