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57" r:id="rId4"/>
    <p:sldId id="269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65" r:id="rId13"/>
    <p:sldId id="267" r:id="rId14"/>
    <p:sldId id="266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itbucket.org/geotrust/sciunit2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Developing with </a:t>
            </a:r>
            <a:br>
              <a:rPr lang="en-US" dirty="0" smtClean="0"/>
            </a:br>
            <a:r>
              <a:rPr lang="en-US" dirty="0" smtClean="0"/>
              <a:t>Sciunit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Raza Ahmad</a:t>
            </a:r>
          </a:p>
          <a:p>
            <a:r>
              <a:rPr lang="en-US" dirty="0" smtClean="0"/>
              <a:t>DePaul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7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93949"/>
            <a:ext cx="8915400" cy="525458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Currently 13 user commands in sciunit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657089"/>
              </p:ext>
            </p:extLst>
          </p:nvPr>
        </p:nvGraphicFramePr>
        <p:xfrm>
          <a:off x="3529369" y="2252252"/>
          <a:ext cx="6747972" cy="2809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3986"/>
                <a:gridCol w="3373986"/>
              </a:tblGrid>
              <a:tr h="2809907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Create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Exec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Commit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Repeat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Given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List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Show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Copy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Delete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Sort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Diff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4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Push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64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Core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Sciunit storage</a:t>
            </a:r>
          </a:p>
          <a:p>
            <a:r>
              <a:rPr lang="en-US" sz="2400" dirty="0" smtClean="0"/>
              <a:t>Program execution</a:t>
            </a:r>
          </a:p>
          <a:p>
            <a:r>
              <a:rPr lang="en-US" sz="2400" dirty="0" smtClean="0"/>
              <a:t>Execution Management</a:t>
            </a:r>
          </a:p>
          <a:p>
            <a:r>
              <a:rPr lang="en-US" sz="2400" dirty="0" smtClean="0"/>
              <a:t>Interface with user</a:t>
            </a:r>
          </a:p>
          <a:p>
            <a:r>
              <a:rPr lang="en-US" sz="2400" dirty="0" smtClean="0"/>
              <a:t>Utility functions</a:t>
            </a:r>
          </a:p>
        </p:txBody>
      </p:sp>
    </p:spTree>
    <p:extLst>
      <p:ext uri="{BB962C8B-B14F-4D97-AF65-F5344CB8AC3E}">
        <p14:creationId xmlns:p14="http://schemas.microsoft.com/office/powerpoint/2010/main" val="308260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Best Practices Step-by-Step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90163"/>
            <a:ext cx="8915400" cy="436593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Work in an IDE (</a:t>
            </a:r>
            <a:r>
              <a:rPr lang="en-US" sz="2400" dirty="0" err="1" smtClean="0"/>
              <a:t>PyCharm</a:t>
            </a:r>
            <a:r>
              <a:rPr lang="en-US" sz="2400" dirty="0" smtClean="0"/>
              <a:t> recommended).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Create and make changes in a separate branch. Always!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Write and run test cases for each change.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Arrange code review before merging into master branch.</a:t>
            </a:r>
          </a:p>
        </p:txBody>
      </p:sp>
    </p:spTree>
    <p:extLst>
      <p:ext uri="{BB962C8B-B14F-4D97-AF65-F5344CB8AC3E}">
        <p14:creationId xmlns:p14="http://schemas.microsoft.com/office/powerpoint/2010/main" val="19133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Best Practices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90163"/>
            <a:ext cx="8915400" cy="436593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2200" dirty="0"/>
              <a:t>Have every change that you make into a separate commit.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200" dirty="0"/>
              <a:t>Follow commit message convention:</a:t>
            </a:r>
          </a:p>
          <a:p>
            <a:pPr marL="0" indent="0" algn="ctr">
              <a:buNone/>
            </a:pPr>
            <a:r>
              <a:rPr lang="en-US" sz="2200" b="1" dirty="0"/>
              <a:t>&lt;tag&gt;:</a:t>
            </a:r>
            <a:r>
              <a:rPr lang="en-US" sz="2200" dirty="0"/>
              <a:t> commit summary</a:t>
            </a:r>
          </a:p>
          <a:p>
            <a:pPr marL="0" indent="0" algn="just">
              <a:buNone/>
            </a:pPr>
            <a:r>
              <a:rPr lang="en-US" sz="2200" dirty="0"/>
              <a:t>		&lt;tag&gt;: chore, feat, fix, docs, style, refactor, test</a:t>
            </a:r>
          </a:p>
          <a:p>
            <a:pPr marL="0" indent="0" algn="just">
              <a:buNone/>
            </a:pPr>
            <a:endParaRPr lang="en-US" sz="2200" dirty="0"/>
          </a:p>
          <a:p>
            <a:pPr marL="457200" indent="-457200" algn="just">
              <a:buFont typeface="+mj-lt"/>
              <a:buAutoNum type="arabicPeriod" startAt="7"/>
            </a:pPr>
            <a:r>
              <a:rPr lang="en-US" sz="2200" dirty="0"/>
              <a:t>Push periodically to </a:t>
            </a:r>
            <a:r>
              <a:rPr lang="en-US" sz="2200" dirty="0" err="1"/>
              <a:t>Bitbucket</a:t>
            </a:r>
            <a:r>
              <a:rPr lang="en-US" sz="2200" dirty="0"/>
              <a:t> during development.</a:t>
            </a:r>
          </a:p>
          <a:p>
            <a:pPr marL="457200" indent="-457200" algn="just">
              <a:buFont typeface="+mj-lt"/>
              <a:buAutoNum type="arabicPeriod" startAt="7"/>
            </a:pPr>
            <a:r>
              <a:rPr lang="en-US" sz="2200" dirty="0"/>
              <a:t>Make sure we push to </a:t>
            </a:r>
            <a:r>
              <a:rPr lang="en-US" sz="2200" dirty="0" err="1"/>
              <a:t>PyPI</a:t>
            </a:r>
            <a:r>
              <a:rPr lang="en-US" sz="2200" dirty="0"/>
              <a:t> after </a:t>
            </a:r>
            <a:r>
              <a:rPr lang="en-US" sz="2200" dirty="0" smtClean="0"/>
              <a:t>completion of development and testing</a:t>
            </a:r>
            <a:r>
              <a:rPr lang="en-US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121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Sciunit Core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Entry point for sciunit execution is </a:t>
            </a:r>
            <a:r>
              <a:rPr lang="en-US" sz="2400" b="1" dirty="0" smtClean="0"/>
              <a:t>cli.py</a:t>
            </a:r>
          </a:p>
          <a:p>
            <a:r>
              <a:rPr lang="en-US" sz="2400" dirty="0" smtClean="0"/>
              <a:t>All database operations are in </a:t>
            </a:r>
            <a:r>
              <a:rPr lang="en-US" sz="2400" b="1" dirty="0" smtClean="0"/>
              <a:t>records.py. </a:t>
            </a:r>
            <a:r>
              <a:rPr lang="en-US" sz="2400" dirty="0" smtClean="0"/>
              <a:t>Storage of executions is in </a:t>
            </a:r>
            <a:r>
              <a:rPr lang="en-US" sz="2400" i="1" dirty="0" err="1" smtClean="0"/>
              <a:t>sqlite</a:t>
            </a:r>
            <a:r>
              <a:rPr lang="en-US" sz="2400" dirty="0" smtClean="0"/>
              <a:t>.</a:t>
            </a:r>
            <a:endParaRPr lang="en-US" sz="2400" b="1" dirty="0" smtClean="0"/>
          </a:p>
          <a:p>
            <a:r>
              <a:rPr lang="en-US" sz="2400" dirty="0" smtClean="0"/>
              <a:t>Interface with </a:t>
            </a:r>
            <a:r>
              <a:rPr lang="en-US" sz="2400" dirty="0" err="1" smtClean="0"/>
              <a:t>vvpkg</a:t>
            </a:r>
            <a:r>
              <a:rPr lang="en-US" sz="2400" dirty="0" smtClean="0"/>
              <a:t> is in </a:t>
            </a:r>
            <a:r>
              <a:rPr lang="en-US" sz="2400" b="1" dirty="0" smtClean="0"/>
              <a:t>version_control.py</a:t>
            </a:r>
          </a:p>
          <a:p>
            <a:r>
              <a:rPr lang="en-US" sz="2400" dirty="0" smtClean="0"/>
              <a:t>Programs are executed from </a:t>
            </a:r>
            <a:r>
              <a:rPr lang="en-US" sz="2400" b="1" dirty="0" smtClean="0"/>
              <a:t>cdelog.py</a:t>
            </a:r>
            <a:r>
              <a:rPr lang="en-US" sz="2400" dirty="0" smtClean="0"/>
              <a:t> and </a:t>
            </a:r>
            <a:r>
              <a:rPr lang="en-US" sz="2400" b="1" dirty="0" smtClean="0"/>
              <a:t>core.py</a:t>
            </a:r>
          </a:p>
          <a:p>
            <a:r>
              <a:rPr lang="en-US" sz="2400" dirty="0" smtClean="0"/>
              <a:t>Details about currently open sciunit is in </a:t>
            </a:r>
            <a:r>
              <a:rPr lang="en-US" sz="2400" b="1" dirty="0" smtClean="0"/>
              <a:t>workspace.py</a:t>
            </a:r>
            <a:endParaRPr lang="en-US" sz="2400" dirty="0" smtClean="0"/>
          </a:p>
          <a:p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78518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4210" y="2228043"/>
            <a:ext cx="8915399" cy="1081827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Questions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4961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4667" y="1841679"/>
            <a:ext cx="8915399" cy="245986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</a:rPr>
              <a:t>&gt;&gt; sciunit create</a:t>
            </a:r>
            <a:r>
              <a:rPr lang="en-US" sz="2800" dirty="0" smtClean="0"/>
              <a:t> </a:t>
            </a:r>
            <a:r>
              <a:rPr lang="en-US" sz="2800" dirty="0" err="1" smtClean="0"/>
              <a:t>my_project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solidFill>
                  <a:schemeClr val="accent1"/>
                </a:solidFill>
              </a:rPr>
              <a:t>&gt;&gt; sciunit exec</a:t>
            </a:r>
            <a:r>
              <a:rPr lang="en-US" sz="2800" dirty="0" smtClean="0"/>
              <a:t> my_scipt.sh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>
                <a:solidFill>
                  <a:schemeClr val="accent1"/>
                </a:solidFill>
              </a:rPr>
              <a:t>&gt;&gt; sciunit show</a:t>
            </a:r>
            <a:r>
              <a:rPr lang="en-US" sz="2800" dirty="0" smtClean="0"/>
              <a:t> e1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10347" y="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600" dirty="0" smtClean="0"/>
              <a:t>Behind the Scenes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0725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Sciunit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Sciunit interface  </a:t>
            </a:r>
            <a:br>
              <a:rPr lang="en-US" sz="2400" dirty="0" smtClean="0"/>
            </a:br>
            <a:r>
              <a:rPr lang="en-US" sz="2000" dirty="0" smtClean="0"/>
              <a:t>sciunit2 in python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Program execution and tracing </a:t>
            </a:r>
            <a:br>
              <a:rPr lang="en-US" sz="2400" dirty="0" smtClean="0"/>
            </a:br>
            <a:r>
              <a:rPr lang="en-US" sz="2000" dirty="0" smtClean="0"/>
              <a:t>provenance-to-use in C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Deduplication engine </a:t>
            </a:r>
            <a:br>
              <a:rPr lang="en-US" sz="2400" dirty="0" smtClean="0"/>
            </a:br>
            <a:r>
              <a:rPr lang="en-US" sz="2000" dirty="0" err="1" smtClean="0"/>
              <a:t>vvpkg</a:t>
            </a:r>
            <a:r>
              <a:rPr lang="en-US" sz="2000" dirty="0" smtClean="0"/>
              <a:t> in C++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783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Repository Organization</a:t>
            </a:r>
            <a:br>
              <a:rPr lang="en-US" dirty="0" smtClean="0"/>
            </a:br>
            <a:r>
              <a:rPr lang="en-US" sz="1400" dirty="0">
                <a:hlinkClick r:id="rId2"/>
              </a:rPr>
              <a:t>https://bitbucket.org/geotrust/sciunit2/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Documentation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Environment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Configuration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Test </a:t>
            </a:r>
            <a:r>
              <a:rPr lang="en-US" sz="2400" dirty="0" smtClean="0"/>
              <a:t>code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Source </a:t>
            </a:r>
            <a:r>
              <a:rPr lang="en-US" sz="2400" dirty="0"/>
              <a:t>code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756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Build instructions</a:t>
            </a:r>
          </a:p>
          <a:p>
            <a:r>
              <a:rPr lang="en-US" sz="2400" dirty="0" smtClean="0"/>
              <a:t>API Docs</a:t>
            </a:r>
          </a:p>
          <a:p>
            <a:r>
              <a:rPr lang="en-US" sz="2400" dirty="0" smtClean="0"/>
              <a:t>Tutorial(s)</a:t>
            </a:r>
          </a:p>
          <a:p>
            <a:r>
              <a:rPr lang="en-US" sz="2400" dirty="0" smtClean="0"/>
              <a:t>Read Me</a:t>
            </a:r>
          </a:p>
        </p:txBody>
      </p:sp>
    </p:spTree>
    <p:extLst>
      <p:ext uri="{BB962C8B-B14F-4D97-AF65-F5344CB8AC3E}">
        <p14:creationId xmlns:p14="http://schemas.microsoft.com/office/powerpoint/2010/main" val="367724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Docker Images</a:t>
            </a:r>
          </a:p>
          <a:p>
            <a:r>
              <a:rPr lang="en-US" sz="2400" dirty="0" smtClean="0"/>
              <a:t>Code Patches</a:t>
            </a:r>
          </a:p>
          <a:p>
            <a:r>
              <a:rPr lang="en-US" sz="2400" dirty="0" smtClean="0"/>
              <a:t>Data Files</a:t>
            </a:r>
          </a:p>
          <a:p>
            <a:r>
              <a:rPr lang="en-US" sz="2400" dirty="0" smtClean="0"/>
              <a:t>Etc. etc.</a:t>
            </a:r>
          </a:p>
        </p:txBody>
      </p:sp>
    </p:spTree>
    <p:extLst>
      <p:ext uri="{BB962C8B-B14F-4D97-AF65-F5344CB8AC3E}">
        <p14:creationId xmlns:p14="http://schemas.microsoft.com/office/powerpoint/2010/main" val="104315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Configuration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Make files</a:t>
            </a:r>
          </a:p>
          <a:p>
            <a:r>
              <a:rPr lang="en-US" sz="2400" dirty="0" smtClean="0"/>
              <a:t>Requirements</a:t>
            </a:r>
          </a:p>
          <a:p>
            <a:r>
              <a:rPr lang="en-US" sz="2400" dirty="0" err="1" smtClean="0"/>
              <a:t>PyPI</a:t>
            </a:r>
            <a:r>
              <a:rPr lang="en-US" sz="2400" dirty="0" smtClean="0"/>
              <a:t> setup (for </a:t>
            </a:r>
            <a:r>
              <a:rPr lang="en-US" sz="2400" i="1" dirty="0" smtClean="0"/>
              <a:t>pip install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Bitbucket</a:t>
            </a:r>
            <a:r>
              <a:rPr lang="en-US" sz="2400" dirty="0" smtClean="0"/>
              <a:t> pipeline</a:t>
            </a:r>
          </a:p>
        </p:txBody>
      </p:sp>
    </p:spTree>
    <p:extLst>
      <p:ext uri="{BB962C8B-B14F-4D97-AF65-F5344CB8AC3E}">
        <p14:creationId xmlns:p14="http://schemas.microsoft.com/office/powerpoint/2010/main" val="262857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Test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One test file per functionality.</a:t>
            </a:r>
          </a:p>
          <a:p>
            <a:r>
              <a:rPr lang="en-US" sz="2400" dirty="0" smtClean="0"/>
              <a:t>Test code using </a:t>
            </a:r>
            <a:r>
              <a:rPr lang="en-US" sz="2400" i="1" dirty="0" err="1" smtClean="0"/>
              <a:t>unittest</a:t>
            </a:r>
            <a:r>
              <a:rPr lang="en-US" sz="2400" dirty="0" smtClean="0"/>
              <a:t>, </a:t>
            </a:r>
            <a:r>
              <a:rPr lang="en-US" sz="2400" i="1" dirty="0" smtClean="0"/>
              <a:t>nose</a:t>
            </a:r>
            <a:r>
              <a:rPr lang="en-US" sz="2400" dirty="0" smtClean="0"/>
              <a:t> and </a:t>
            </a:r>
            <a:r>
              <a:rPr lang="en-US" sz="2400" i="1" dirty="0" smtClean="0"/>
              <a:t>mock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Tests all cases in the source code.</a:t>
            </a:r>
          </a:p>
          <a:p>
            <a:r>
              <a:rPr lang="en-US" sz="2400" dirty="0" err="1" smtClean="0"/>
              <a:t>Tox</a:t>
            </a:r>
            <a:r>
              <a:rPr lang="en-US" sz="2400" dirty="0" smtClean="0"/>
              <a:t> (test automation and management)</a:t>
            </a:r>
          </a:p>
        </p:txBody>
      </p:sp>
    </p:spTree>
    <p:extLst>
      <p:ext uri="{BB962C8B-B14F-4D97-AF65-F5344CB8AC3E}">
        <p14:creationId xmlns:p14="http://schemas.microsoft.com/office/powerpoint/2010/main" val="192348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Command code</a:t>
            </a:r>
          </a:p>
          <a:p>
            <a:r>
              <a:rPr lang="en-US" sz="2400" dirty="0" smtClean="0"/>
              <a:t>Core functionality</a:t>
            </a:r>
          </a:p>
        </p:txBody>
      </p:sp>
    </p:spTree>
    <p:extLst>
      <p:ext uri="{BB962C8B-B14F-4D97-AF65-F5344CB8AC3E}">
        <p14:creationId xmlns:p14="http://schemas.microsoft.com/office/powerpoint/2010/main" val="408147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750</TotalTime>
  <Words>242</Words>
  <Application>Microsoft Office PowerPoint</Application>
  <PresentationFormat>Widescreen</PresentationFormat>
  <Paragraphs>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Wisp</vt:lpstr>
      <vt:lpstr>Developing with  Sciunit</vt:lpstr>
      <vt:lpstr>&gt;&gt; sciunit create my_project  &gt;&gt; sciunit exec my_scipt.sh  &gt;&gt; sciunit show e1</vt:lpstr>
      <vt:lpstr>Sciunit Code</vt:lpstr>
      <vt:lpstr>Repository Organization https://bitbucket.org/geotrust/sciunit2/</vt:lpstr>
      <vt:lpstr>Documentation</vt:lpstr>
      <vt:lpstr>Environment</vt:lpstr>
      <vt:lpstr>Configuration files</vt:lpstr>
      <vt:lpstr>Test Code</vt:lpstr>
      <vt:lpstr>Source Code</vt:lpstr>
      <vt:lpstr>Command</vt:lpstr>
      <vt:lpstr>Core Functionality</vt:lpstr>
      <vt:lpstr>Best Practices Step-by-Step</vt:lpstr>
      <vt:lpstr>Best Practices Continued…</vt:lpstr>
      <vt:lpstr>Sciunit Core Functionality</vt:lpstr>
      <vt:lpstr>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MUZAFAR IMRAN</dc:creator>
  <cp:lastModifiedBy>MUZAFAR IMRAN</cp:lastModifiedBy>
  <cp:revision>58</cp:revision>
  <dcterms:created xsi:type="dcterms:W3CDTF">2020-08-21T15:51:42Z</dcterms:created>
  <dcterms:modified xsi:type="dcterms:W3CDTF">2020-08-22T04:22:08Z</dcterms:modified>
</cp:coreProperties>
</file>